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1" r:id="rId6"/>
    <p:sldId id="265" r:id="rId7"/>
    <p:sldId id="260" r:id="rId8"/>
    <p:sldId id="267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3DA96D-5759-4CD7-8E96-C566EDD767CF}" v="748" dt="2023-12-11T21:58:21.212"/>
    <p1510:client id="{C9C379D1-F9B3-4DE8-86A4-49AD7A35D3ED}" v="413" dt="2023-12-11T22:40:16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60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5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61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3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71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8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0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8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0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13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avel and icons around it&#10;&#10;Description automatically generated">
            <a:extLst>
              <a:ext uri="{FF2B5EF4-FFF2-40B4-BE49-F238E27FC236}">
                <a16:creationId xmlns:a16="http://schemas.microsoft.com/office/drawing/2014/main" id="{427DE6B0-F877-7702-6DFA-F6CD5A6D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60" r="-1" b="11125"/>
          <a:stretch/>
        </p:blipFill>
        <p:spPr>
          <a:xfrm>
            <a:off x="-596748" y="10"/>
            <a:ext cx="892557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0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C818F-121B-4FF6-503F-327389A85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1861" y="1264715"/>
            <a:ext cx="4660099" cy="5104543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Bidding System on Facebook  Marketplace</a:t>
            </a:r>
            <a:b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400" dirty="0">
                <a:solidFill>
                  <a:schemeClr val="bg1"/>
                </a:solidFill>
                <a:ea typeface="+mj-lt"/>
                <a:cs typeface="+mj-lt"/>
              </a:rPr>
              <a:t>(Group 6)</a:t>
            </a:r>
            <a:br>
              <a:rPr lang="en-US" sz="2300" dirty="0">
                <a:ea typeface="+mj-lt"/>
                <a:cs typeface="+mj-lt"/>
              </a:rPr>
            </a:br>
            <a:br>
              <a:rPr lang="en-US" sz="2300" dirty="0">
                <a:ea typeface="+mj-lt"/>
                <a:cs typeface="+mj-lt"/>
              </a:rPr>
            </a:br>
            <a:br>
              <a:rPr lang="en-US" sz="2300" dirty="0">
                <a:ea typeface="+mj-lt"/>
                <a:cs typeface="+mj-lt"/>
              </a:rPr>
            </a:br>
            <a:br>
              <a:rPr lang="en-US" sz="2300" dirty="0">
                <a:ea typeface="+mj-lt"/>
                <a:cs typeface="+mj-lt"/>
              </a:rPr>
            </a:br>
            <a:r>
              <a:rPr lang="en-US" sz="2300" dirty="0">
                <a:solidFill>
                  <a:schemeClr val="bg1"/>
                </a:solidFill>
              </a:rPr>
              <a:t>Rehan Khan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Siddhartha </a:t>
            </a:r>
            <a:r>
              <a:rPr lang="en-US" sz="2300" dirty="0" err="1">
                <a:solidFill>
                  <a:schemeClr val="bg1"/>
                </a:solidFill>
              </a:rPr>
              <a:t>Ravilla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Rohith Reddy Kota</a:t>
            </a:r>
            <a:br>
              <a:rPr lang="en-US" sz="2300" dirty="0">
                <a:solidFill>
                  <a:schemeClr val="bg1"/>
                </a:solidFill>
              </a:rPr>
            </a:br>
            <a:r>
              <a:rPr lang="en-US" sz="2300" dirty="0">
                <a:solidFill>
                  <a:schemeClr val="bg1"/>
                </a:solidFill>
              </a:rPr>
              <a:t>Nikhil </a:t>
            </a:r>
            <a:r>
              <a:rPr lang="en-US" sz="2300" dirty="0" err="1">
                <a:solidFill>
                  <a:schemeClr val="bg1"/>
                </a:solidFill>
              </a:rPr>
              <a:t>Godalla</a:t>
            </a:r>
            <a:br>
              <a:rPr lang="en-US" dirty="0"/>
            </a:br>
            <a:r>
              <a:rPr lang="en-US" sz="2300" dirty="0">
                <a:solidFill>
                  <a:schemeClr val="bg1"/>
                </a:solidFill>
              </a:rPr>
              <a:t>Shreya Thakur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3A2EA-3ADB-66D2-2298-4B3F73AB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689308"/>
            <a:ext cx="4023360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17FE-46E2-0956-BEEC-AD0672E14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3AAE-4557-9B29-CF3D-CF88AAD48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Design-First</a:t>
            </a:r>
            <a:r>
              <a:rPr lang="en-US" dirty="0"/>
              <a:t> approach is an efficient way to implement the critical system in a smaller number of iterations.</a:t>
            </a:r>
          </a:p>
          <a:p>
            <a:r>
              <a:rPr lang="en-US" b="1" dirty="0"/>
              <a:t>Database design </a:t>
            </a:r>
            <a:r>
              <a:rPr lang="en-US" dirty="0"/>
              <a:t>is the driving factor for any application. As database design change becomes difficult over time</a:t>
            </a:r>
          </a:p>
          <a:p>
            <a:r>
              <a:rPr lang="en-US" b="1" dirty="0"/>
              <a:t>Databases </a:t>
            </a:r>
            <a:r>
              <a:rPr lang="en-US" dirty="0"/>
              <a:t>in general provides everything that's required to bring the </a:t>
            </a:r>
            <a:r>
              <a:rPr lang="en-US" b="1" dirty="0"/>
              <a:t>business rules to life</a:t>
            </a:r>
          </a:p>
          <a:p>
            <a:r>
              <a:rPr lang="en-US" b="1" dirty="0"/>
              <a:t>Applications must rely on databases</a:t>
            </a:r>
            <a:r>
              <a:rPr lang="en-US" dirty="0"/>
              <a:t> - Instead of reinventing the wheel</a:t>
            </a:r>
          </a:p>
        </p:txBody>
      </p:sp>
    </p:spTree>
    <p:extLst>
      <p:ext uri="{BB962C8B-B14F-4D97-AF65-F5344CB8AC3E}">
        <p14:creationId xmlns:p14="http://schemas.microsoft.com/office/powerpoint/2010/main" val="274313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D526B-63A4-59D1-F308-51A5FD96C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4" r="1" b="8702"/>
          <a:stretch/>
        </p:blipFill>
        <p:spPr>
          <a:xfrm>
            <a:off x="4275503" y="10"/>
            <a:ext cx="866953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F4A4B-36E5-3DF7-863A-4B14C57D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318" y="1152323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Background 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0390-84B1-15F4-C2D6-B7A980B8C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4977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Facebook Marketplace introduces a bidding system to ensure fairness and transparency in pricing.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This new system replaces fixed prices with competitive bidding, allowing market dynamics to determine value.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Sellers gain autonomy in pricing, reducing biases and price ambiguities.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Enhanced direct communication between sellers and buyers for convenience in timing and location.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Expected to attract more users, increase fairness, and boost revenue, creating a more equitable marketplace.</a:t>
            </a:r>
          </a:p>
          <a:p>
            <a:pPr>
              <a:lnSpc>
                <a:spcPct val="10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27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22808-E558-8628-389E-409624C7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5" r="14022" b="1"/>
          <a:stretch/>
        </p:blipFill>
        <p:spPr>
          <a:xfrm>
            <a:off x="-1046582" y="2902"/>
            <a:ext cx="866849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2F9BF-529F-B6A8-46BE-01FAF0600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EAA6-B0D8-181F-5999-C8738AE96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784" y="2626247"/>
            <a:ext cx="5017990" cy="41987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Market-Driven Pricing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bidding system sets prices based on market demand, ensuring fairness for both buyers and sellers.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Enhanced User Engagement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system is designed to make Facebook Marketplace more dynamic, allowing users to actively participate in auctions, negotiate prices, and engage with others, thereby enhancing the overall user experience.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Increased Platform Attractiveness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interactivity and user-friendly nature of the bidding process are expected to attract a broader user base, including those who previously might not have considered using Facebook Marketplace.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Potential Revenue Growth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increase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in user engagement and the expansion of the user base could lead to a significant boost in overall revenue.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Phased Rollout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system will be introduced initially in the Boston area, allowing for testing and refinement in a controlled environment before a wider release.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Focus on Bidding Process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The project concentrates on creating a fair and transparent bidding process, rather than handling funds between buyers and sellers.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Confidential Bidding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Users cannot view others' bids until they actively participate, ensuring bid confidentiality and promoting fair competition.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200" b="1" dirty="0">
                <a:solidFill>
                  <a:schemeClr val="bg1"/>
                </a:solidFill>
                <a:ea typeface="+mn-lt"/>
                <a:cs typeface="+mn-lt"/>
              </a:rPr>
              <a:t>Active Participation Requirement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Users must engage in the bidding process to express interest in an item, encouraging active platform use and interaction.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2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E218B-8319-F044-F612-AE368D51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Entity Relationship Diagram</a:t>
            </a:r>
          </a:p>
        </p:txBody>
      </p:sp>
      <p:sp>
        <p:nvSpPr>
          <p:cNvPr id="54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B8BFA2-BD32-03AF-EABC-C6B709FB0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8" b="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FCB69D2-9CDA-9E32-DC14-07F3B7217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8029238" y="3284496"/>
            <a:ext cx="1800225" cy="1678071"/>
          </a:xfrm>
        </p:spPr>
      </p:pic>
    </p:spTree>
    <p:extLst>
      <p:ext uri="{BB962C8B-B14F-4D97-AF65-F5344CB8AC3E}">
        <p14:creationId xmlns:p14="http://schemas.microsoft.com/office/powerpoint/2010/main" val="103655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F27E-CC6B-0EB4-9154-F705645C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Statements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01643-833B-1890-3382-66B1F3581FF8}"/>
              </a:ext>
            </a:extLst>
          </p:cNvPr>
          <p:cNvSpPr txBox="1"/>
          <p:nvPr/>
        </p:nvSpPr>
        <p:spPr>
          <a:xfrm>
            <a:off x="448235" y="1680881"/>
            <a:ext cx="3563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Stored Procedure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6E202-94D4-D49D-D3AB-378C43746BA1}"/>
              </a:ext>
            </a:extLst>
          </p:cNvPr>
          <p:cNvSpPr txBox="1"/>
          <p:nvPr/>
        </p:nvSpPr>
        <p:spPr>
          <a:xfrm>
            <a:off x="6196852" y="1680881"/>
            <a:ext cx="3272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Trigger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55FFC3-03B8-DE11-09AA-DE9998E6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4" y="2515542"/>
            <a:ext cx="5854001" cy="325043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9E162F2-CC06-E5FE-F981-1B6AFC73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87" y="2513779"/>
            <a:ext cx="4836606" cy="42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CA0E-65B0-8EB1-33FF-A6AC3A1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DDL Statements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2F648-9CFB-D178-0E1A-427C25A76305}"/>
              </a:ext>
            </a:extLst>
          </p:cNvPr>
          <p:cNvSpPr txBox="1"/>
          <p:nvPr/>
        </p:nvSpPr>
        <p:spPr>
          <a:xfrm>
            <a:off x="1194360" y="1601506"/>
            <a:ext cx="3563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Views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2179354-2538-05CE-A6FB-9A7B13C3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73" y="2311139"/>
            <a:ext cx="4606446" cy="3206488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41CF795-8A43-4DC3-B7DB-A19D1847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22" y="2312986"/>
            <a:ext cx="4094967" cy="32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2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00E2-28D7-12FA-3208-80658DED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2421" y="-112506"/>
            <a:ext cx="4318658" cy="117957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Visualization</a:t>
            </a:r>
            <a:endParaRPr lang="en-US" dirty="0"/>
          </a:p>
        </p:txBody>
      </p:sp>
      <p:pic>
        <p:nvPicPr>
          <p:cNvPr id="8" name="Content Placeholder 7" descr="A close-up of a graph&#10;&#10;Description automatically generated">
            <a:extLst>
              <a:ext uri="{FF2B5EF4-FFF2-40B4-BE49-F238E27FC236}">
                <a16:creationId xmlns:a16="http://schemas.microsoft.com/office/drawing/2014/main" id="{1D7F8AA8-3526-D3BB-AC92-77DA0DD45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45" y="724290"/>
            <a:ext cx="10837573" cy="6067557"/>
          </a:xfrm>
        </p:spPr>
      </p:pic>
    </p:spTree>
    <p:extLst>
      <p:ext uri="{BB962C8B-B14F-4D97-AF65-F5344CB8AC3E}">
        <p14:creationId xmlns:p14="http://schemas.microsoft.com/office/powerpoint/2010/main" val="282516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40B3DF-3C1C-49A7-8FA7-EE4A21CB0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ECF1-B5B8-052F-859C-FBE7B3D98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418761"/>
            <a:ext cx="3103427" cy="1043940"/>
          </a:xfrm>
        </p:spPr>
        <p:txBody>
          <a:bodyPr anchor="t">
            <a:normAutofit/>
          </a:bodyPr>
          <a:lstStyle/>
          <a:p>
            <a:r>
              <a:rPr lang="en-US" sz="3200" dirty="0"/>
              <a:t>Demo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close-up of a computer code&#10;&#10;Description automatically generated">
            <a:extLst>
              <a:ext uri="{FF2B5EF4-FFF2-40B4-BE49-F238E27FC236}">
                <a16:creationId xmlns:a16="http://schemas.microsoft.com/office/drawing/2014/main" id="{A5C5D046-3C66-E2CB-1662-253657B30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27" y="1097003"/>
            <a:ext cx="1840684" cy="1807634"/>
          </a:xfr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482A72-1753-4F9C-8BFE-76D29A5F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09" y="932352"/>
            <a:ext cx="8965507" cy="53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7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4A964-7CCC-DAB2-CC67-9FB07BC5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01" y="231140"/>
            <a:ext cx="1743794" cy="1179576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4" name="Picture 3" descr="A close-up of a sign&#10;&#10;Description automatically generated">
            <a:extLst>
              <a:ext uri="{FF2B5EF4-FFF2-40B4-BE49-F238E27FC236}">
                <a16:creationId xmlns:a16="http://schemas.microsoft.com/office/drawing/2014/main" id="{15BB9EF7-0175-1AF3-0870-AF11ED119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" y="1154651"/>
            <a:ext cx="3810000" cy="622281"/>
          </a:xfrm>
          <a:prstGeom prst="rect">
            <a:avLst/>
          </a:prstGeom>
        </p:spPr>
      </p:pic>
      <p:pic>
        <p:nvPicPr>
          <p:cNvPr id="6" name="Picture 5" descr="sample_data.png">
            <a:extLst>
              <a:ext uri="{FF2B5EF4-FFF2-40B4-BE49-F238E27FC236}">
                <a16:creationId xmlns:a16="http://schemas.microsoft.com/office/drawing/2014/main" id="{5DEFA3FA-79E5-1E74-5F7C-7294B4F29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5" y="2438429"/>
            <a:ext cx="10701863" cy="312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6596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AccentBoxVTI</vt:lpstr>
      <vt:lpstr>Bidding System on Facebook  Marketplace (Group 6)    Rehan Khan Siddhartha Ravilla Rohith Reddy Kota Nikhil Godalla Shreya Thakur</vt:lpstr>
      <vt:lpstr>Background </vt:lpstr>
      <vt:lpstr>Highlights</vt:lpstr>
      <vt:lpstr>Entity Relationship Diagram</vt:lpstr>
      <vt:lpstr>DDL Statements</vt:lpstr>
      <vt:lpstr>DDL Statements</vt:lpstr>
      <vt:lpstr>Visualization</vt:lpstr>
      <vt:lpstr>Demo</vt:lpstr>
      <vt:lpstr>Demo</vt:lpstr>
      <vt:lpstr>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418</cp:revision>
  <dcterms:created xsi:type="dcterms:W3CDTF">2023-12-11T19:55:12Z</dcterms:created>
  <dcterms:modified xsi:type="dcterms:W3CDTF">2023-12-11T22:44:10Z</dcterms:modified>
</cp:coreProperties>
</file>